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4320">
          <p15:clr>
            <a:srgbClr val="A4A3A4"/>
          </p15:clr>
        </p15:guide>
        <p15:guide id="2" pos="76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636" y="108"/>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1111880" y="10328471"/>
            <a:ext cx="2380415"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174776" y="581351"/>
            <a:ext cx="3217648" cy="87243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1111880" y="10328471"/>
            <a:ext cx="2380415"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TotalTime>
  <Words>142</Words>
  <Application>Microsoft Office PowerPoint</Application>
  <PresentationFormat>Özel</PresentationFormat>
  <Paragraphs>5</Paragraphs>
  <Slides>3</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vt:i4>
      </vt:variant>
    </vt:vector>
  </HeadingPairs>
  <TitlesOfParts>
    <vt:vector size="7" baseType="lpstr">
      <vt:lpstr>Helvetica</vt:lpstr>
      <vt:lpstr>Helvetica Light</vt:lpstr>
      <vt:lpstr>Helvetica Neue</vt:lpstr>
      <vt:lpstr>White</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56</cp:revision>
  <dcterms:modified xsi:type="dcterms:W3CDTF">2022-08-17T13:50:04Z</dcterms:modified>
</cp:coreProperties>
</file>