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422684" y="619030"/>
            <a:ext cx="2920444" cy="8103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32</cp:revision>
  <dcterms:modified xsi:type="dcterms:W3CDTF">2020-09-25T10:49:48Z</dcterms:modified>
</cp:coreProperties>
</file>