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766914"/>
            <a:ext cx="2985566" cy="14576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5968" y="302605"/>
            <a:ext cx="2389103" cy="469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62240" y="7766914"/>
            <a:ext cx="2985566" cy="14576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2020-12-09T14:53:32Z</dcterms:modified>
</cp:coreProperties>
</file>