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91800" y="10962456"/>
            <a:ext cx="4365081" cy="21312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35425" y="530263"/>
            <a:ext cx="4798917"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91800" y="10962456"/>
            <a:ext cx="4365081" cy="21312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2020-12-09T14:53:05Z</dcterms:modified>
</cp:coreProperties>
</file>