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17034" y="7829128"/>
            <a:ext cx="2053218" cy="15118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37704" y="306991"/>
            <a:ext cx="2485537" cy="46535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17034" y="7829128"/>
            <a:ext cx="2053218" cy="15118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53</cp:revision>
  <dcterms:modified xsi:type="dcterms:W3CDTF">2020-12-01T14:41:02Z</dcterms:modified>
</cp:coreProperties>
</file>