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75561" y="11038235"/>
            <a:ext cx="2928607" cy="21564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54696" y="570031"/>
            <a:ext cx="4614857" cy="8640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75561" y="11038235"/>
            <a:ext cx="2928607" cy="21564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2020-12-01T14:41:04Z</dcterms:modified>
</cp:coreProperties>
</file>