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1034464"/>
            <a:ext cx="3645001" cy="2064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19722" y="458694"/>
            <a:ext cx="4515494" cy="1086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1034464"/>
            <a:ext cx="3645001" cy="2064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2020-12-01T15:38:52Z</dcterms:modified>
</cp:coreProperties>
</file>