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062240" y="7829128"/>
            <a:ext cx="2913558" cy="165021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309712" y="261611"/>
            <a:ext cx="2421454" cy="58274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062240" y="7829128"/>
            <a:ext cx="2913558" cy="165021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53</cp:revision>
  <dcterms:modified xsi:type="dcterms:W3CDTF">2020-12-01T15:39:34Z</dcterms:modified>
</cp:coreProperties>
</file>