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47784" y="10890448"/>
            <a:ext cx="4566792" cy="2258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98712" y="593304"/>
            <a:ext cx="4461375" cy="8779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47784" y="10890448"/>
            <a:ext cx="4566792" cy="2258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2020-12-09T13:04:57Z</dcterms:modified>
</cp:coreProperties>
</file>