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176" y="132"/>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494288" y="7751234"/>
            <a:ext cx="2105500" cy="15476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617751" y="304794"/>
            <a:ext cx="1852201" cy="4880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4413145" y="3996677"/>
            <a:ext cx="4178511" cy="1480846"/>
          </a:xfrm>
          <a:prstGeom prst="rect">
            <a:avLst/>
          </a:prstGeom>
          <a:ln w="12700">
            <a:miter lim="400000"/>
          </a:ln>
        </p:spPr>
      </p:pic>
      <p:pic>
        <p:nvPicPr>
          <p:cNvPr id="3" name="Picture 2">
            <a:extLst>
              <a:ext uri="{FF2B5EF4-FFF2-40B4-BE49-F238E27FC236}">
                <a16:creationId xmlns:a16="http://schemas.microsoft.com/office/drawing/2014/main" id="{08E6EB4F-ED03-A7F8-2916-583D7E0C6E0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494288" y="7751234"/>
            <a:ext cx="2105500" cy="15476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ema sanat.</cp:lastModifiedBy>
  <cp:revision>56</cp:revision>
  <dcterms:modified xsi:type="dcterms:W3CDTF">2026-08-28T06:51:44Z</dcterms:modified>
</cp:coreProperties>
</file>