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17034" y="7864162"/>
            <a:ext cx="2053218" cy="147713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597744" y="293147"/>
            <a:ext cx="1885421" cy="55875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85286" y="7864162"/>
            <a:ext cx="2053218" cy="147713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53</cp:revision>
  <dcterms:modified xsi:type="dcterms:W3CDTF">2020-12-03T08:56:29Z</dcterms:modified>
</cp:coreProperties>
</file>