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1015785"/>
            <a:ext cx="2928607" cy="21069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107061" y="527704"/>
            <a:ext cx="3380083" cy="10017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563223" y="11015785"/>
            <a:ext cx="2928607" cy="210691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13</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2020-12-03T08:55:58Z</dcterms:modified>
</cp:coreProperties>
</file>