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17034" y="7858578"/>
            <a:ext cx="2337494" cy="14882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89472" y="268288"/>
            <a:ext cx="2052488" cy="55877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17034" y="7858578"/>
            <a:ext cx="2337494" cy="14882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53</cp:revision>
  <dcterms:modified xsi:type="dcterms:W3CDTF">2020-12-09T12:35:59Z</dcterms:modified>
</cp:coreProperties>
</file>