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19792" y="11034464"/>
            <a:ext cx="3572993" cy="22749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814736" y="472061"/>
            <a:ext cx="3893398" cy="10599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19792" y="11034464"/>
            <a:ext cx="3572993" cy="22749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2020-12-09T12:35:08Z</dcterms:modified>
</cp:coreProperties>
</file>