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1034463"/>
            <a:ext cx="3886405" cy="215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10680" y="639758"/>
            <a:ext cx="4989921" cy="801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1034463"/>
            <a:ext cx="3886405" cy="215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2020-12-09T13:42:53Z</dcterms:modified>
</cp:coreProperties>
</file>