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14234" y="7880790"/>
            <a:ext cx="2769542" cy="15325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37704" y="358278"/>
            <a:ext cx="2577023" cy="4140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14234" y="7880790"/>
            <a:ext cx="2769542" cy="15325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2020-12-09T13:43:35Z</dcterms:modified>
</cp:coreProperties>
</file>