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20326" y="7775187"/>
            <a:ext cx="2474925"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29511" y="302605"/>
            <a:ext cx="2402017" cy="4697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20326" y="7775187"/>
            <a:ext cx="2474925"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55</cp:revision>
  <dcterms:modified xsi:type="dcterms:W3CDTF">2020-12-09T14:31:57Z</dcterms:modified>
</cp:coreProperties>
</file>