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495859" y="10890448"/>
            <a:ext cx="3491696"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22455" y="530263"/>
            <a:ext cx="4824857" cy="943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495859" y="10890448"/>
            <a:ext cx="3491696"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55</cp:revision>
  <dcterms:modified xsi:type="dcterms:W3CDTF">2020-12-09T14:31:43Z</dcterms:modified>
</cp:coreProperties>
</file>