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57" r:id="rId3"/>
    <p:sldId id="258" r:id="rId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2064" y="108"/>
      </p:cViewPr>
      <p:guideLst>
        <p:guide orient="horz" pos="3072"/>
        <p:guide pos="40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649327933"/>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Başlık ve Alt Ana Başlık">
    <p:spTree>
      <p:nvGrpSpPr>
        <p:cNvPr id="1" name=""/>
        <p:cNvGrpSpPr/>
        <p:nvPr/>
      </p:nvGrpSpPr>
      <p:grpSpPr>
        <a:xfrm>
          <a:off x="0" y="0"/>
          <a:ext cx="0" cy="0"/>
          <a:chOff x="0" y="0"/>
          <a:chExt cx="0" cy="0"/>
        </a:xfrm>
      </p:grpSpPr>
      <p:sp>
        <p:nvSpPr>
          <p:cNvPr id="11" name="Shape 11"/>
          <p:cNvSpPr>
            <a:spLocks noGrp="1"/>
          </p:cNvSpPr>
          <p:nvPr>
            <p:ph type="title"/>
          </p:nvPr>
        </p:nvSpPr>
        <p:spPr>
          <a:xfrm>
            <a:off x="1270000" y="1638300"/>
            <a:ext cx="10464800" cy="3302000"/>
          </a:xfrm>
          <a:prstGeom prst="rect">
            <a:avLst/>
          </a:prstGeom>
        </p:spPr>
        <p:txBody>
          <a:bodyPr anchor="b"/>
          <a:lstStyle/>
          <a:p>
            <a:r>
              <a:t>Başlık Metni</a:t>
            </a:r>
          </a:p>
        </p:txBody>
      </p:sp>
      <p:sp>
        <p:nvSpPr>
          <p:cNvPr id="12" name="Shape 12"/>
          <p:cNvSpPr>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Gövde Düzeyi Bir</a:t>
            </a:r>
          </a:p>
          <a:p>
            <a:pPr lvl="1"/>
            <a:r>
              <a:t>Gövde Düzeyi İki</a:t>
            </a:r>
          </a:p>
          <a:p>
            <a:pPr lvl="2"/>
            <a:r>
              <a:t>Gövde Düzeyi Üç</a:t>
            </a:r>
          </a:p>
          <a:p>
            <a:pPr lvl="3"/>
            <a:r>
              <a:t>Gövde Düzeyi Dört</a:t>
            </a:r>
          </a:p>
          <a:p>
            <a:pPr lvl="4"/>
            <a:r>
              <a:t>Gövde Düzeyi Beş</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Alıntı">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r>
              <a:t>–Johnny Appleseed</a:t>
            </a:r>
          </a:p>
        </p:txBody>
      </p:sp>
      <p:sp>
        <p:nvSpPr>
          <p:cNvPr id="94" name="Shape 94"/>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“Buraya bir alıntı yazın.” </a:t>
            </a:r>
          </a:p>
        </p:txBody>
      </p:sp>
      <p:sp>
        <p:nvSpPr>
          <p:cNvPr id="95" name="Shape 9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otoğraf">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oş">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ğraf - Yatay">
    <p:spTree>
      <p:nvGrpSpPr>
        <p:cNvPr id="1" name=""/>
        <p:cNvGrpSpPr/>
        <p:nvPr/>
      </p:nvGrpSpPr>
      <p:grpSpPr>
        <a:xfrm>
          <a:off x="0" y="0"/>
          <a:ext cx="0" cy="0"/>
          <a:chOff x="0" y="0"/>
          <a:chExt cx="0" cy="0"/>
        </a:xfrm>
      </p:grpSpPr>
      <p:sp>
        <p:nvSpPr>
          <p:cNvPr id="20" name="Shape 20"/>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1270000" y="6718300"/>
            <a:ext cx="10464800" cy="1422400"/>
          </a:xfrm>
          <a:prstGeom prst="rect">
            <a:avLst/>
          </a:prstGeom>
        </p:spPr>
        <p:txBody>
          <a:bodyPr anchor="b"/>
          <a:lstStyle/>
          <a:p>
            <a:r>
              <a:t>Başlık Metni</a:t>
            </a:r>
          </a:p>
        </p:txBody>
      </p:sp>
      <p:sp>
        <p:nvSpPr>
          <p:cNvPr id="22" name="Shape 22"/>
          <p:cNvSpPr>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Gövde Düzeyi Bir</a:t>
            </a:r>
          </a:p>
          <a:p>
            <a:pPr lvl="1"/>
            <a:r>
              <a:t>Gövde Düzeyi İki</a:t>
            </a:r>
          </a:p>
          <a:p>
            <a:pPr lvl="2"/>
            <a:r>
              <a:t>Gövde Düzeyi Üç</a:t>
            </a:r>
          </a:p>
          <a:p>
            <a:pPr lvl="3"/>
            <a:r>
              <a:t>Gövde Düzeyi Dört</a:t>
            </a:r>
          </a:p>
          <a:p>
            <a:pPr lvl="4"/>
            <a:r>
              <a:t>Gövde Düzeyi Beş</a:t>
            </a:r>
          </a:p>
        </p:txBody>
      </p:sp>
      <p:sp>
        <p:nvSpPr>
          <p:cNvPr id="23" name="Shape 23"/>
          <p:cNvSpPr>
            <a:spLocks noGrp="1"/>
          </p:cNvSpPr>
          <p:nvPr>
            <p:ph type="sldNum" sz="quarter" idx="2"/>
          </p:nvPr>
        </p:nvSpPr>
        <p:spPr>
          <a:xfrm>
            <a:off x="6311798" y="9245600"/>
            <a:ext cx="368504" cy="3810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Başlık - Orta">
    <p:spTree>
      <p:nvGrpSpPr>
        <p:cNvPr id="1" name=""/>
        <p:cNvGrpSpPr/>
        <p:nvPr/>
      </p:nvGrpSpPr>
      <p:grpSpPr>
        <a:xfrm>
          <a:off x="0" y="0"/>
          <a:ext cx="0" cy="0"/>
          <a:chOff x="0" y="0"/>
          <a:chExt cx="0" cy="0"/>
        </a:xfrm>
      </p:grpSpPr>
      <p:sp>
        <p:nvSpPr>
          <p:cNvPr id="30" name="Shape 30"/>
          <p:cNvSpPr>
            <a:spLocks noGrp="1"/>
          </p:cNvSpPr>
          <p:nvPr>
            <p:ph type="title"/>
          </p:nvPr>
        </p:nvSpPr>
        <p:spPr>
          <a:xfrm>
            <a:off x="1270000" y="3225800"/>
            <a:ext cx="10464800" cy="3302000"/>
          </a:xfrm>
          <a:prstGeom prst="rect">
            <a:avLst/>
          </a:prstGeom>
        </p:spPr>
        <p:txBody>
          <a:bodyPr/>
          <a:lstStyle/>
          <a:p>
            <a:r>
              <a:t>Başlık Metni</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Fotoğraf - Düşey">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952500" y="635000"/>
            <a:ext cx="5334000" cy="3987800"/>
          </a:xfrm>
          <a:prstGeom prst="rect">
            <a:avLst/>
          </a:prstGeom>
        </p:spPr>
        <p:txBody>
          <a:bodyPr anchor="b"/>
          <a:lstStyle>
            <a:lvl1pPr>
              <a:defRPr sz="6000"/>
            </a:lvl1pPr>
          </a:lstStyle>
          <a:p>
            <a:r>
              <a:t>Başlık Metni</a:t>
            </a:r>
          </a:p>
        </p:txBody>
      </p:sp>
      <p:sp>
        <p:nvSpPr>
          <p:cNvPr id="40" name="Shape 40"/>
          <p:cNvSpPr>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Gövde Düzeyi Bir</a:t>
            </a:r>
          </a:p>
          <a:p>
            <a:pPr lvl="1"/>
            <a:r>
              <a:t>Gövde Düzeyi İki</a:t>
            </a:r>
          </a:p>
          <a:p>
            <a:pPr lvl="2"/>
            <a:r>
              <a:t>Gövde Düzeyi Üç</a:t>
            </a:r>
          </a:p>
          <a:p>
            <a:pPr lvl="3"/>
            <a:r>
              <a:t>Gövde Düzeyi Dört</a:t>
            </a:r>
          </a:p>
          <a:p>
            <a:pPr lvl="4"/>
            <a:r>
              <a:t>Gövde Düzeyi Beş</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aşlık - Üst">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Başlık Metni</a:t>
            </a:r>
          </a:p>
        </p:txBody>
      </p:sp>
      <p:sp>
        <p:nvSpPr>
          <p:cNvPr id="49" name="Shape 4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aşlık ve Maddeler">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Başlık Metni</a:t>
            </a:r>
          </a:p>
        </p:txBody>
      </p:sp>
      <p:sp>
        <p:nvSpPr>
          <p:cNvPr id="57" name="Shape 57"/>
          <p:cNvSpPr>
            <a:spLocks noGrp="1"/>
          </p:cNvSpPr>
          <p:nvPr>
            <p:ph type="body" idx="1"/>
          </p:nvPr>
        </p:nvSpPr>
        <p:spPr>
          <a:prstGeom prst="rect">
            <a:avLst/>
          </a:prstGeom>
        </p:spPr>
        <p:txBody>
          <a:bodyPr/>
          <a:lstStyle/>
          <a:p>
            <a:r>
              <a:t>Gövde Düzeyi Bir</a:t>
            </a:r>
          </a:p>
          <a:p>
            <a:pPr lvl="1"/>
            <a:r>
              <a:t>Gövde Düzeyi İki</a:t>
            </a:r>
          </a:p>
          <a:p>
            <a:pPr lvl="2"/>
            <a:r>
              <a:t>Gövde Düzeyi Üç</a:t>
            </a:r>
          </a:p>
          <a:p>
            <a:pPr lvl="3"/>
            <a:r>
              <a:t>Gövde Düzeyi Dört</a:t>
            </a:r>
          </a:p>
          <a:p>
            <a:pPr lvl="4"/>
            <a:r>
              <a:t>Gövde Düzeyi Beş</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aşlık, Maddeler ve Fotoğraf">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Başlık Metni</a:t>
            </a:r>
          </a:p>
        </p:txBody>
      </p:sp>
      <p:sp>
        <p:nvSpPr>
          <p:cNvPr id="67" name="Shape 67"/>
          <p:cNvSpPr>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Gövde Düzeyi Bir</a:t>
            </a:r>
          </a:p>
          <a:p>
            <a:pPr lvl="1"/>
            <a:r>
              <a:t>Gövde Düzeyi İki</a:t>
            </a:r>
          </a:p>
          <a:p>
            <a:pPr lvl="2"/>
            <a:r>
              <a:t>Gövde Düzeyi Üç</a:t>
            </a:r>
          </a:p>
          <a:p>
            <a:pPr lvl="3"/>
            <a:r>
              <a:t>Gövde Düzeyi Dört</a:t>
            </a:r>
          </a:p>
          <a:p>
            <a:pPr lvl="4"/>
            <a:r>
              <a:t>Gövde Düzeyi Beş</a:t>
            </a:r>
          </a:p>
        </p:txBody>
      </p:sp>
      <p:sp>
        <p:nvSpPr>
          <p:cNvPr id="68" name="Shape 6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Maddeler">
    <p:spTree>
      <p:nvGrpSpPr>
        <p:cNvPr id="1" name=""/>
        <p:cNvGrpSpPr/>
        <p:nvPr/>
      </p:nvGrpSpPr>
      <p:grpSpPr>
        <a:xfrm>
          <a:off x="0" y="0"/>
          <a:ext cx="0" cy="0"/>
          <a:chOff x="0" y="0"/>
          <a:chExt cx="0" cy="0"/>
        </a:xfrm>
      </p:grpSpPr>
      <p:sp>
        <p:nvSpPr>
          <p:cNvPr id="75" name="Shape 75"/>
          <p:cNvSpPr>
            <a:spLocks noGrp="1"/>
          </p:cNvSpPr>
          <p:nvPr>
            <p:ph type="body" idx="1"/>
          </p:nvPr>
        </p:nvSpPr>
        <p:spPr>
          <a:xfrm>
            <a:off x="952500" y="1270000"/>
            <a:ext cx="11099800" cy="7213600"/>
          </a:xfrm>
          <a:prstGeom prst="rect">
            <a:avLst/>
          </a:prstGeom>
        </p:spPr>
        <p:txBody>
          <a:bodyPr/>
          <a:lstStyle/>
          <a:p>
            <a:r>
              <a:t>Gövde Düzeyi Bir</a:t>
            </a:r>
          </a:p>
          <a:p>
            <a:pPr lvl="1"/>
            <a:r>
              <a:t>Gövde Düzeyi İki</a:t>
            </a:r>
          </a:p>
          <a:p>
            <a:pPr lvl="2"/>
            <a:r>
              <a:t>Gövde Düzeyi Üç</a:t>
            </a:r>
          </a:p>
          <a:p>
            <a:pPr lvl="3"/>
            <a:r>
              <a:t>Gövde Düzeyi Dört</a:t>
            </a:r>
          </a:p>
          <a:p>
            <a:pPr lvl="4"/>
            <a:r>
              <a:t>Gövde Düzeyi Beş</a:t>
            </a:r>
          </a:p>
        </p:txBody>
      </p:sp>
      <p:sp>
        <p:nvSpPr>
          <p:cNvPr id="76" name="Shape 7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Fotoğraf - 3 Yukarı">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Başlık Metni</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Gövde Düzeyi Bir</a:t>
            </a:r>
          </a:p>
          <a:p>
            <a:pPr lvl="1"/>
            <a:r>
              <a:t>Gövde Düzeyi İki</a:t>
            </a:r>
          </a:p>
          <a:p>
            <a:pPr lvl="2"/>
            <a:r>
              <a:t>Gövde Düzeyi Üç</a:t>
            </a:r>
          </a:p>
          <a:p>
            <a:pPr lvl="3"/>
            <a:r>
              <a:t>Gövde Düzeyi Dört</a:t>
            </a:r>
          </a:p>
          <a:p>
            <a:pPr lvl="4"/>
            <a:r>
              <a:t>Gövde Düzeyi Beş</a:t>
            </a:r>
          </a:p>
        </p:txBody>
      </p:sp>
      <p:sp>
        <p:nvSpPr>
          <p:cNvPr id="4" name="Shape 4"/>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pasted-image.pdf"/>
          <p:cNvPicPr>
            <a:picLocks noChangeAspect="1"/>
          </p:cNvPicPr>
          <p:nvPr/>
        </p:nvPicPr>
        <p:blipFill>
          <a:blip r:embed="rId2"/>
          <a:stretch>
            <a:fillRect/>
          </a:stretch>
        </p:blipFill>
        <p:spPr>
          <a:xfrm>
            <a:off x="-7620" y="4529"/>
            <a:ext cx="13020039" cy="8186532"/>
          </a:xfrm>
          <a:prstGeom prst="rect">
            <a:avLst/>
          </a:prstGeom>
          <a:ln w="12700">
            <a:miter lim="400000"/>
          </a:ln>
        </p:spPr>
      </p:pic>
      <p:sp>
        <p:nvSpPr>
          <p:cNvPr id="120" name="Shape 120"/>
          <p:cNvSpPr/>
          <p:nvPr/>
        </p:nvSpPr>
        <p:spPr>
          <a:xfrm>
            <a:off x="3974731" y="4330700"/>
            <a:ext cx="5055338" cy="8128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4700" b="1">
                <a:solidFill>
                  <a:srgbClr val="FFFFFF"/>
                </a:solidFill>
                <a:latin typeface="Helvetica"/>
                <a:ea typeface="Helvetica"/>
                <a:cs typeface="Helvetica"/>
                <a:sym typeface="Helvetica"/>
              </a:defRPr>
            </a:lvl1pPr>
          </a:lstStyle>
          <a:p>
            <a:r>
              <a:t>SUNUM KONUSU</a:t>
            </a:r>
          </a:p>
        </p:txBody>
      </p:sp>
      <p:pic>
        <p:nvPicPr>
          <p:cNvPr id="121" name="pasted-image.pdf"/>
          <p:cNvPicPr>
            <a:picLocks noChangeAspect="1"/>
          </p:cNvPicPr>
          <p:nvPr/>
        </p:nvPicPr>
        <p:blipFill>
          <a:blip r:embed="rId3"/>
          <a:stretch>
            <a:fillRect/>
          </a:stretch>
        </p:blipFill>
        <p:spPr>
          <a:xfrm>
            <a:off x="4413145" y="3996677"/>
            <a:ext cx="4178511" cy="1480846"/>
          </a:xfrm>
          <a:prstGeom prst="rect">
            <a:avLst/>
          </a:prstGeom>
          <a:ln w="12700">
            <a:miter lim="400000"/>
          </a:ln>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5660741" y="7726058"/>
            <a:ext cx="1794096" cy="16872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 name="pasted-imag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9" y="0"/>
            <a:ext cx="13030369" cy="1076012"/>
          </a:xfrm>
          <a:prstGeom prst="rect">
            <a:avLst/>
          </a:prstGeom>
          <a:ln w="12700">
            <a:miter lim="400000"/>
          </a:ln>
        </p:spPr>
      </p:pic>
      <p:pic>
        <p:nvPicPr>
          <p:cNvPr id="125" name="pasted-image.pdf"/>
          <p:cNvPicPr>
            <a:picLocks noChangeAspect="1"/>
          </p:cNvPicPr>
          <p:nvPr/>
        </p:nvPicPr>
        <p:blipFill>
          <a:blip r:embed="rId3"/>
          <a:srcRect t="9906"/>
          <a:stretch>
            <a:fillRect/>
          </a:stretch>
        </p:blipFill>
        <p:spPr>
          <a:xfrm>
            <a:off x="15318" y="2335125"/>
            <a:ext cx="13005617" cy="5783728"/>
          </a:xfrm>
          <a:prstGeom prst="rect">
            <a:avLst/>
          </a:prstGeom>
          <a:ln w="12700">
            <a:miter lim="400000"/>
          </a:ln>
        </p:spPr>
      </p:pic>
      <p:pic>
        <p:nvPicPr>
          <p:cNvPr id="126" name="pasted-image.pdf"/>
          <p:cNvPicPr>
            <a:picLocks noChangeAspect="1"/>
          </p:cNvPicPr>
          <p:nvPr/>
        </p:nvPicPr>
        <p:blipFill>
          <a:blip r:embed="rId4"/>
          <a:srcRect l="10603" t="8882" r="10603" b="26051"/>
          <a:stretch>
            <a:fillRect/>
          </a:stretch>
        </p:blipFill>
        <p:spPr>
          <a:xfrm>
            <a:off x="-15260" y="2353379"/>
            <a:ext cx="6318669" cy="3368547"/>
          </a:xfrm>
          <a:prstGeom prst="rect">
            <a:avLst/>
          </a:prstGeom>
          <a:ln w="12700">
            <a:miter lim="400000"/>
          </a:ln>
        </p:spPr>
      </p:pic>
      <p:sp>
        <p:nvSpPr>
          <p:cNvPr id="127" name="Shape 127"/>
          <p:cNvSpPr/>
          <p:nvPr/>
        </p:nvSpPr>
        <p:spPr>
          <a:xfrm>
            <a:off x="7052186" y="3857140"/>
            <a:ext cx="5216346" cy="33020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500"/>
            </a:lvl1pPr>
          </a:lstStyle>
          <a:p>
            <a: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 Lorem ipsum dolor sit amet, cons ectetuer adipiscing elit, sed diam nonummy nibh euismod tincidunt ut laoreet dolore magna aliquam erat volutpat. Ut wisi enim ad minim veniam, quis nostrud exerci tation ullamcorper suscipit lobortis nisl ut aliquip ex ea</a:t>
            </a:r>
          </a:p>
        </p:txBody>
      </p:sp>
      <p:sp>
        <p:nvSpPr>
          <p:cNvPr id="128" name="Shape 128"/>
          <p:cNvSpPr/>
          <p:nvPr/>
        </p:nvSpPr>
        <p:spPr>
          <a:xfrm>
            <a:off x="9415399" y="268288"/>
            <a:ext cx="2847641" cy="4953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r">
              <a:defRPr sz="2600" b="1">
                <a:solidFill>
                  <a:srgbClr val="FFFFFF"/>
                </a:solidFill>
                <a:latin typeface="Helvetica"/>
                <a:ea typeface="Helvetica"/>
                <a:cs typeface="Helvetica"/>
                <a:sym typeface="Helvetica"/>
              </a:defRPr>
            </a:lvl1pPr>
          </a:lstStyle>
          <a:p>
            <a:r>
              <a:rPr dirty="0"/>
              <a:t>SUNUM KONUSU</a:t>
            </a:r>
          </a:p>
        </p:txBody>
      </p:sp>
      <p:pic>
        <p:nvPicPr>
          <p:cNvPr id="129" name="pasted-image.pdf"/>
          <p:cNvPicPr>
            <a:picLocks noChangeAspect="1"/>
          </p:cNvPicPr>
          <p:nvPr/>
        </p:nvPicPr>
        <p:blipFill>
          <a:blip r:embed="rId5"/>
          <a:stretch>
            <a:fillRect/>
          </a:stretch>
        </p:blipFill>
        <p:spPr>
          <a:xfrm>
            <a:off x="717092" y="4071325"/>
            <a:ext cx="5599908" cy="2873632"/>
          </a:xfrm>
          <a:prstGeom prst="rect">
            <a:avLst/>
          </a:prstGeom>
          <a:ln w="12700">
            <a:miter lim="400000"/>
          </a:ln>
        </p:spPr>
      </p:pic>
      <p:sp>
        <p:nvSpPr>
          <p:cNvPr id="130" name="Shape 130"/>
          <p:cNvSpPr/>
          <p:nvPr/>
        </p:nvSpPr>
        <p:spPr>
          <a:xfrm>
            <a:off x="9190296" y="2960786"/>
            <a:ext cx="3072012" cy="5842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r">
              <a:defRPr sz="3200" b="1">
                <a:solidFill>
                  <a:schemeClr val="accent1">
                    <a:hueOff val="47394"/>
                    <a:satOff val="-25753"/>
                    <a:lumOff val="-7544"/>
                  </a:schemeClr>
                </a:solidFill>
                <a:latin typeface="Helvetica"/>
                <a:ea typeface="Helvetica"/>
                <a:cs typeface="Helvetica"/>
                <a:sym typeface="Helvetica"/>
              </a:defRPr>
            </a:lvl1pPr>
          </a:lstStyle>
          <a:p>
            <a:r>
              <a:t>KONU BAŞLIĞI</a:t>
            </a:r>
          </a:p>
        </p:txBody>
      </p:sp>
      <p:pic>
        <p:nvPicPr>
          <p:cNvPr id="1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p:blipFill>
        <p:spPr bwMode="auto">
          <a:xfrm>
            <a:off x="617751" y="276824"/>
            <a:ext cx="1852201" cy="54395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 name="pasted-image.pdf"/>
          <p:cNvPicPr>
            <a:picLocks noChangeAspect="1"/>
          </p:cNvPicPr>
          <p:nvPr/>
        </p:nvPicPr>
        <p:blipFill>
          <a:blip r:embed="rId2"/>
          <a:stretch>
            <a:fillRect/>
          </a:stretch>
        </p:blipFill>
        <p:spPr>
          <a:xfrm>
            <a:off x="-7620" y="4529"/>
            <a:ext cx="13020039" cy="8186532"/>
          </a:xfrm>
          <a:prstGeom prst="rect">
            <a:avLst/>
          </a:prstGeom>
          <a:ln w="12700">
            <a:miter lim="400000"/>
          </a:ln>
        </p:spPr>
      </p:pic>
      <p:sp>
        <p:nvSpPr>
          <p:cNvPr id="133" name="Shape 133"/>
          <p:cNvSpPr/>
          <p:nvPr/>
        </p:nvSpPr>
        <p:spPr>
          <a:xfrm>
            <a:off x="4730638" y="4413250"/>
            <a:ext cx="3543524" cy="6477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b="1">
                <a:solidFill>
                  <a:srgbClr val="FFFFFF"/>
                </a:solidFill>
                <a:latin typeface="Helvetica"/>
                <a:ea typeface="Helvetica"/>
                <a:cs typeface="Helvetica"/>
                <a:sym typeface="Helvetica"/>
              </a:defRPr>
            </a:lvl1pPr>
          </a:lstStyle>
          <a:p>
            <a:r>
              <a:t>TEŞEKKÜRLER</a:t>
            </a:r>
          </a:p>
        </p:txBody>
      </p:sp>
      <p:pic>
        <p:nvPicPr>
          <p:cNvPr id="134" name="pasted-image.pdf"/>
          <p:cNvPicPr>
            <a:picLocks noChangeAspect="1"/>
          </p:cNvPicPr>
          <p:nvPr/>
        </p:nvPicPr>
        <p:blipFill>
          <a:blip r:embed="rId3"/>
          <a:stretch>
            <a:fillRect/>
          </a:stretch>
        </p:blipFill>
        <p:spPr>
          <a:xfrm>
            <a:off x="4413145" y="3996677"/>
            <a:ext cx="4178511" cy="1480846"/>
          </a:xfrm>
          <a:prstGeom prst="rect">
            <a:avLst/>
          </a:prstGeom>
          <a:ln w="12700">
            <a:miter lim="400000"/>
          </a:ln>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5660741" y="7726058"/>
            <a:ext cx="1794096" cy="16872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TotalTime>
  <Words>142</Words>
  <Application>Microsoft Office PowerPoint</Application>
  <PresentationFormat>Özel</PresentationFormat>
  <Paragraphs>5</Paragraphs>
  <Slides>3</Slides>
  <Notes>0</Notes>
  <HiddenSlides>0</HiddenSlides>
  <MMClips>0</MMClips>
  <ScaleCrop>false</ScaleCrop>
  <HeadingPairs>
    <vt:vector size="6" baseType="variant">
      <vt:variant>
        <vt:lpstr>Kullanılan Yazı Tipleri</vt:lpstr>
      </vt:variant>
      <vt:variant>
        <vt:i4>2</vt:i4>
      </vt:variant>
      <vt:variant>
        <vt:lpstr>Tema</vt:lpstr>
      </vt:variant>
      <vt:variant>
        <vt:i4>1</vt:i4>
      </vt:variant>
      <vt:variant>
        <vt:lpstr>Slayt Başlıkları</vt:lpstr>
      </vt:variant>
      <vt:variant>
        <vt:i4>3</vt:i4>
      </vt:variant>
    </vt:vector>
  </HeadingPairs>
  <TitlesOfParts>
    <vt:vector size="6" baseType="lpstr">
      <vt:lpstr>Helvetica Light</vt:lpstr>
      <vt:lpstr>Helvetica Neue</vt:lpstr>
      <vt:lpstr>White</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cp:lastModifiedBy>Merve Acar</cp:lastModifiedBy>
  <cp:revision>56</cp:revision>
  <dcterms:modified xsi:type="dcterms:W3CDTF">2024-01-11T12:50:04Z</dcterms:modified>
</cp:coreProperties>
</file>