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43608" y="7775187"/>
            <a:ext cx="2028362"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35968" y="302605"/>
            <a:ext cx="2389103" cy="4697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43608" y="7775187"/>
            <a:ext cx="2028362"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55</cp:revision>
  <dcterms:modified xsi:type="dcterms:W3CDTF">2020-12-09T14:46:24Z</dcterms:modified>
</cp:coreProperties>
</file>