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90026" y="7775187"/>
            <a:ext cx="2335526"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09712" y="303648"/>
            <a:ext cx="2441615" cy="46765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90026" y="7775187"/>
            <a:ext cx="2335526"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55</cp:revision>
  <dcterms:modified xsi:type="dcterms:W3CDTF">2020-12-09T14:36:42Z</dcterms:modified>
</cp:coreProperties>
</file>