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94194" y="10962456"/>
            <a:ext cx="3295027"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382688" y="532358"/>
            <a:ext cx="4904391" cy="93935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94194" y="10962456"/>
            <a:ext cx="3295027"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55</cp:revision>
  <dcterms:modified xsi:type="dcterms:W3CDTF">2020-12-09T14:36:29Z</dcterms:modified>
</cp:coreProperties>
</file>