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9"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4204"/>
            <a:ext cx="2052487" cy="20524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683331" y="286185"/>
            <a:ext cx="1642605" cy="55816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5454618" y="7094204"/>
            <a:ext cx="2052487" cy="20524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34</cp:revision>
  <dcterms:modified xsi:type="dcterms:W3CDTF">2020-09-25T11:02:47Z</dcterms:modified>
</cp:coreProperties>
</file>