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2461" y="9852009"/>
            <a:ext cx="3056633" cy="30566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246784" y="542417"/>
            <a:ext cx="2932527" cy="99649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642461" y="9852009"/>
            <a:ext cx="3056633" cy="305663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36</cp:revision>
  <dcterms:modified xsi:type="dcterms:W3CDTF">2020-09-25T11:02:29Z</dcterms:modified>
</cp:coreProperties>
</file>