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2" r:id="rId11"/>
    <p:sldId id="281" r:id="rId12"/>
  </p:sldIdLst>
  <p:sldSz cx="9144000" cy="6858000" type="screen4x3"/>
  <p:notesSz cx="6669088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3C21E-AFD2-41B8-BC1C-396804DD592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4BEEE-8EF1-4937-B9F0-80A4533625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531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560840" cy="1470025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sz="3400" dirty="0">
                <a:solidFill>
                  <a:schemeClr val="bg1"/>
                </a:solidFill>
              </a:rPr>
              <a:t>Konya Necmettin Erbakan Üniversitesi</a:t>
            </a:r>
            <a:br>
              <a:rPr lang="tr-TR" sz="3400" dirty="0">
                <a:solidFill>
                  <a:schemeClr val="bg1"/>
                </a:solidFill>
              </a:rPr>
            </a:br>
            <a:r>
              <a:rPr lang="tr-TR" sz="3400" dirty="0">
                <a:solidFill>
                  <a:schemeClr val="bg1"/>
                </a:solidFill>
              </a:rPr>
              <a:t>Sivil Havacılık Yönetimi ABD</a:t>
            </a:r>
            <a:br>
              <a:rPr lang="tr-TR" sz="3400" dirty="0">
                <a:solidFill>
                  <a:schemeClr val="bg1"/>
                </a:solidFill>
              </a:rPr>
            </a:br>
            <a:r>
              <a:rPr lang="tr-TR" sz="3400" dirty="0">
                <a:solidFill>
                  <a:schemeClr val="bg1"/>
                </a:solidFill>
              </a:rPr>
              <a:t>Sivil Havacılık Yönetimi Bölümü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3068960"/>
            <a:ext cx="6912768" cy="3312368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2">
                    <a:lumMod val="50000"/>
                  </a:schemeClr>
                </a:solidFill>
              </a:rPr>
              <a:t>BİTİRME PROJESİ SUNUMU</a:t>
            </a:r>
          </a:p>
          <a:p>
            <a:r>
              <a:rPr lang="tr-TR" sz="2400" b="1" dirty="0">
                <a:solidFill>
                  <a:schemeClr val="tx2">
                    <a:lumMod val="50000"/>
                  </a:schemeClr>
                </a:solidFill>
              </a:rPr>
              <a:t>ANA BAŞLIK</a:t>
            </a:r>
          </a:p>
          <a:p>
            <a:r>
              <a:rPr lang="tr-TR" sz="2400" b="1" dirty="0">
                <a:solidFill>
                  <a:schemeClr val="tx2">
                    <a:lumMod val="50000"/>
                  </a:schemeClr>
                </a:solidFill>
              </a:rPr>
              <a:t>Danışman:</a:t>
            </a:r>
          </a:p>
          <a:p>
            <a:endParaRPr lang="tr-TR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r-TR" sz="3200" b="1" dirty="0">
                <a:solidFill>
                  <a:schemeClr val="tx2">
                    <a:lumMod val="50000"/>
                  </a:schemeClr>
                </a:solidFill>
              </a:rPr>
              <a:t>				  </a:t>
            </a:r>
            <a:r>
              <a:rPr lang="tr-TR" sz="2600" b="1" dirty="0">
                <a:solidFill>
                  <a:schemeClr val="tx2">
                    <a:lumMod val="50000"/>
                  </a:schemeClr>
                </a:solidFill>
              </a:rPr>
              <a:t>Yapan Kişi(</a:t>
            </a:r>
            <a:r>
              <a:rPr lang="tr-TR" sz="2600" b="1" dirty="0" err="1">
                <a:solidFill>
                  <a:schemeClr val="tx2">
                    <a:lumMod val="50000"/>
                  </a:schemeClr>
                </a:solidFill>
              </a:rPr>
              <a:t>ler</a:t>
            </a:r>
            <a:r>
              <a:rPr lang="tr-TR" sz="2600" b="1" dirty="0">
                <a:solidFill>
                  <a:schemeClr val="tx2">
                    <a:lumMod val="50000"/>
                  </a:schemeClr>
                </a:solidFill>
              </a:rPr>
              <a:t>)in İsmi</a:t>
            </a:r>
            <a:endParaRPr lang="tr-TR" sz="2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2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Not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>
                <a:solidFill>
                  <a:schemeClr val="tx2">
                    <a:lumMod val="50000"/>
                  </a:schemeClr>
                </a:solidFill>
              </a:rPr>
              <a:t>Bu örnek şablon araştırmanın ana taslağını özetlemektedir. Bu şablon haricinde sunmak istediklerinizi literatür özetinde sunabilirsiniz.</a:t>
            </a:r>
          </a:p>
          <a:p>
            <a:pPr algn="just"/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tr-TR" sz="2400" dirty="0">
                <a:solidFill>
                  <a:schemeClr val="tx2">
                    <a:lumMod val="50000"/>
                  </a:schemeClr>
                </a:solidFill>
              </a:rPr>
              <a:t>Düzenlenen sunum başlıklarıyla (Amacı, Konusu, Yöntemi vb.) ilgili, Türkiye’de yapılan tez çalışmalarına bakarak sunumunuzda faydalanabilirsiniz (Uyarlama yapabilirsiniz). </a:t>
            </a:r>
          </a:p>
          <a:p>
            <a:pPr algn="just"/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tr-TR" sz="2400" dirty="0">
                <a:solidFill>
                  <a:schemeClr val="tx2">
                    <a:lumMod val="50000"/>
                  </a:schemeClr>
                </a:solidFill>
              </a:rPr>
              <a:t>Araştırmanın yöntem kısmında SPSS programı gibi programlarla analiz yapan arkadaşlar, anket soruları ve SPSS çıktılarını sunumun ekine ilave etsinler. Uygun görülürse bakılır.</a:t>
            </a:r>
          </a:p>
        </p:txBody>
      </p:sp>
    </p:spTree>
    <p:extLst>
      <p:ext uri="{BB962C8B-B14F-4D97-AF65-F5344CB8AC3E}">
        <p14:creationId xmlns:p14="http://schemas.microsoft.com/office/powerpoint/2010/main" val="42160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solidFill>
            <a:schemeClr val="tx2"/>
          </a:solidFill>
        </p:spPr>
        <p:txBody>
          <a:bodyPr/>
          <a:lstStyle/>
          <a:p>
            <a:pPr marL="914400" lvl="2" indent="0" algn="ctr">
              <a:buNone/>
            </a:pPr>
            <a:endParaRPr lang="tr-TR" dirty="0"/>
          </a:p>
          <a:p>
            <a:pPr marL="914400" lvl="2" indent="0" algn="ctr">
              <a:buNone/>
            </a:pPr>
            <a:endParaRPr lang="tr-TR" dirty="0"/>
          </a:p>
          <a:p>
            <a:pPr marL="914400" lvl="2" indent="0" algn="ctr">
              <a:buNone/>
            </a:pPr>
            <a:endParaRPr lang="tr-TR" dirty="0"/>
          </a:p>
          <a:p>
            <a:pPr marL="914400" lvl="2" indent="0" algn="ctr">
              <a:buNone/>
            </a:pPr>
            <a:endParaRPr lang="tr-TR" dirty="0"/>
          </a:p>
          <a:p>
            <a:pPr marL="114300" indent="0" algn="ctr">
              <a:buNone/>
            </a:pPr>
            <a:r>
              <a:rPr lang="tr-TR" sz="4800" dirty="0">
                <a:solidFill>
                  <a:schemeClr val="bg1"/>
                </a:solidFill>
              </a:rPr>
              <a:t>Dinlediğiniz </a:t>
            </a:r>
            <a:r>
              <a:rPr lang="tr-TR" sz="4800">
                <a:solidFill>
                  <a:schemeClr val="bg1"/>
                </a:solidFill>
              </a:rPr>
              <a:t>İçin Teşekkürler</a:t>
            </a:r>
            <a:endParaRPr lang="tr-T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4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/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Araştırmanın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 algn="just"/>
            <a:r>
              <a:rPr lang="tr-TR" dirty="0">
                <a:solidFill>
                  <a:schemeClr val="tx2">
                    <a:lumMod val="50000"/>
                  </a:schemeClr>
                </a:solidFill>
              </a:rPr>
              <a:t>Kısaca araştırmanının amacı tanımlanacak.</a:t>
            </a:r>
          </a:p>
        </p:txBody>
      </p:sp>
    </p:spTree>
    <p:extLst>
      <p:ext uri="{BB962C8B-B14F-4D97-AF65-F5344CB8AC3E}">
        <p14:creationId xmlns:p14="http://schemas.microsoft.com/office/powerpoint/2010/main" val="169301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pPr algn="just"/>
            <a:endParaRPr lang="tr-T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/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Araştırmanın Konusu</a:t>
            </a:r>
          </a:p>
        </p:txBody>
      </p:sp>
    </p:spTree>
    <p:extLst>
      <p:ext uri="{BB962C8B-B14F-4D97-AF65-F5344CB8AC3E}">
        <p14:creationId xmlns:p14="http://schemas.microsoft.com/office/powerpoint/2010/main" val="375177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Autofit/>
          </a:bodyPr>
          <a:lstStyle/>
          <a:p>
            <a:pPr algn="just"/>
            <a:endParaRPr lang="tr-TR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tr-TR" sz="2000" dirty="0">
                <a:solidFill>
                  <a:schemeClr val="tx2">
                    <a:lumMod val="50000"/>
                  </a:schemeClr>
                </a:solidFill>
              </a:rPr>
              <a:t>Araştırmada hangi problemin cevabı aranmakta?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Araştırma Sorusu </a:t>
            </a:r>
          </a:p>
        </p:txBody>
      </p:sp>
    </p:spTree>
    <p:extLst>
      <p:ext uri="{BB962C8B-B14F-4D97-AF65-F5344CB8AC3E}">
        <p14:creationId xmlns:p14="http://schemas.microsoft.com/office/powerpoint/2010/main" val="226945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Araştırmanın Kapsamı ve Örneklemi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solidFill>
                  <a:schemeClr val="tx2">
                    <a:lumMod val="50000"/>
                  </a:schemeClr>
                </a:solidFill>
              </a:rPr>
              <a:t>Araştırma hangi sektör ve alana hitap ediyor. Örneklemi nedir?</a:t>
            </a:r>
          </a:p>
        </p:txBody>
      </p:sp>
    </p:spTree>
    <p:extLst>
      <p:ext uri="{BB962C8B-B14F-4D97-AF65-F5344CB8AC3E}">
        <p14:creationId xmlns:p14="http://schemas.microsoft.com/office/powerpoint/2010/main" val="115096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Araştırmanın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tr-TR" sz="2000" dirty="0">
                <a:solidFill>
                  <a:schemeClr val="tx2">
                    <a:lumMod val="50000"/>
                  </a:schemeClr>
                </a:solidFill>
              </a:rPr>
              <a:t>Araştırma hangi yöntemle analiz edilmiştir?</a:t>
            </a:r>
          </a:p>
        </p:txBody>
      </p:sp>
    </p:spTree>
    <p:extLst>
      <p:ext uri="{BB962C8B-B14F-4D97-AF65-F5344CB8AC3E}">
        <p14:creationId xmlns:p14="http://schemas.microsoft.com/office/powerpoint/2010/main" val="407361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Literatür Özeti (Tanım ve Kavramlar)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algn="just"/>
            <a:r>
              <a:rPr lang="tr-TR" sz="2000" dirty="0"/>
              <a:t>Bu kısımda araştırmayla ilgili geçmişte yapılan çalışmalar ve araştırmada kullanılan tanım, kavram ve şekiller açıklanabilir.</a:t>
            </a:r>
          </a:p>
        </p:txBody>
      </p:sp>
    </p:spTree>
    <p:extLst>
      <p:ext uri="{BB962C8B-B14F-4D97-AF65-F5344CB8AC3E}">
        <p14:creationId xmlns:p14="http://schemas.microsoft.com/office/powerpoint/2010/main" val="407361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Araştırmanın Bulguları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algn="just"/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r-TR" sz="2400" dirty="0">
                <a:solidFill>
                  <a:schemeClr val="tx2">
                    <a:lumMod val="50000"/>
                  </a:schemeClr>
                </a:solidFill>
              </a:rPr>
              <a:t>Analiz sonucunda ulaşılan bulgular nelerdir?</a:t>
            </a:r>
          </a:p>
          <a:p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tr-TR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16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</a:rPr>
              <a:t>Sonuç ve Öneriler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7361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156</Words>
  <Application>Microsoft Office PowerPoint</Application>
  <PresentationFormat>Ekran Gösterisi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Konya Necmettin Erbakan Üniversitesi Sivil Havacılık Yönetimi ABD Sivil Havacılık Yönetimi Bölümü</vt:lpstr>
      <vt:lpstr>Araştırmanın Amacı</vt:lpstr>
      <vt:lpstr>Araştırmanın Konusu</vt:lpstr>
      <vt:lpstr>Araştırma Sorusu </vt:lpstr>
      <vt:lpstr>Araştırmanın Kapsamı ve Örneklemi</vt:lpstr>
      <vt:lpstr>Araştırmanın Yöntemi</vt:lpstr>
      <vt:lpstr>Literatür Özeti (Tanım ve Kavramlar)</vt:lpstr>
      <vt:lpstr>Araştırmanın Bulguları</vt:lpstr>
      <vt:lpstr>Sonuç ve Öneriler</vt:lpstr>
      <vt:lpstr>Not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Havayolu İşletmelerinde Hisse Senedi Fiyatlarını Belirleyen Faktörlerin Analizi</dc:title>
  <dc:creator>Pirahmedoğlu</dc:creator>
  <cp:lastModifiedBy>E6230</cp:lastModifiedBy>
  <cp:revision>43</cp:revision>
  <cp:lastPrinted>2018-05-28T09:35:27Z</cp:lastPrinted>
  <dcterms:created xsi:type="dcterms:W3CDTF">2018-05-25T07:34:43Z</dcterms:created>
  <dcterms:modified xsi:type="dcterms:W3CDTF">2018-05-28T13:16:38Z</dcterms:modified>
</cp:coreProperties>
</file>